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288588" cy="152971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32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644" y="2503493"/>
            <a:ext cx="8745300" cy="5325674"/>
          </a:xfrm>
        </p:spPr>
        <p:txBody>
          <a:bodyPr anchor="b"/>
          <a:lstStyle>
            <a:lvl1pPr algn="ctr">
              <a:defRPr sz="675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6074" y="8034546"/>
            <a:ext cx="7716441" cy="3693269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441" indent="0" algn="ctr">
              <a:buNone/>
              <a:defRPr sz="2250"/>
            </a:lvl2pPr>
            <a:lvl3pPr marL="1028883" indent="0" algn="ctr">
              <a:buNone/>
              <a:defRPr sz="2025"/>
            </a:lvl3pPr>
            <a:lvl4pPr marL="1543324" indent="0" algn="ctr">
              <a:buNone/>
              <a:defRPr sz="1800"/>
            </a:lvl4pPr>
            <a:lvl5pPr marL="2057766" indent="0" algn="ctr">
              <a:buNone/>
              <a:defRPr sz="1800"/>
            </a:lvl5pPr>
            <a:lvl6pPr marL="2572207" indent="0" algn="ctr">
              <a:buNone/>
              <a:defRPr sz="1800"/>
            </a:lvl6pPr>
            <a:lvl7pPr marL="3086649" indent="0" algn="ctr">
              <a:buNone/>
              <a:defRPr sz="1800"/>
            </a:lvl7pPr>
            <a:lvl8pPr marL="3601090" indent="0" algn="ctr">
              <a:buNone/>
              <a:defRPr sz="1800"/>
            </a:lvl8pPr>
            <a:lvl9pPr marL="4115532" indent="0" algn="ctr">
              <a:buNone/>
              <a:defRPr sz="18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CF70-6307-418A-BAB8-DA7A8FBBCB99}" type="datetimeFigureOut">
              <a:rPr lang="zh-TW" altLang="en-US" smtClean="0"/>
              <a:t>2022/3/30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2F07-3DA4-4586-8AC6-90257D7395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0928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CF70-6307-418A-BAB8-DA7A8FBBCB99}" type="datetimeFigureOut">
              <a:rPr lang="zh-TW" altLang="en-US" smtClean="0"/>
              <a:t>2022/3/30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2F07-3DA4-4586-8AC6-90257D7395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7801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2771" y="814431"/>
            <a:ext cx="2218477" cy="1296362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341" y="814431"/>
            <a:ext cx="6526823" cy="1296362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CF70-6307-418A-BAB8-DA7A8FBBCB99}" type="datetimeFigureOut">
              <a:rPr lang="zh-TW" altLang="en-US" smtClean="0"/>
              <a:t>2022/3/30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2F07-3DA4-4586-8AC6-90257D7395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9858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CF70-6307-418A-BAB8-DA7A8FBBCB99}" type="datetimeFigureOut">
              <a:rPr lang="zh-TW" altLang="en-US" smtClean="0"/>
              <a:t>2022/3/30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2F07-3DA4-4586-8AC6-90257D7395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281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982" y="3813669"/>
            <a:ext cx="8873907" cy="6363188"/>
          </a:xfrm>
        </p:spPr>
        <p:txBody>
          <a:bodyPr anchor="b"/>
          <a:lstStyle>
            <a:lvl1pPr>
              <a:defRPr sz="675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982" y="10237056"/>
            <a:ext cx="8873907" cy="3346250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/>
                </a:solidFill>
              </a:defRPr>
            </a:lvl1pPr>
            <a:lvl2pPr marL="514441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883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3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7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220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64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10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55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CF70-6307-418A-BAB8-DA7A8FBBCB99}" type="datetimeFigureOut">
              <a:rPr lang="zh-TW" altLang="en-US" smtClean="0"/>
              <a:t>2022/3/30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2F07-3DA4-4586-8AC6-90257D7395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6530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340" y="4072158"/>
            <a:ext cx="4372650" cy="970590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8598" y="4072158"/>
            <a:ext cx="4372650" cy="970590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CF70-6307-418A-BAB8-DA7A8FBBCB99}" type="datetimeFigureOut">
              <a:rPr lang="zh-TW" altLang="en-US" smtClean="0"/>
              <a:t>2022/3/30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2F07-3DA4-4586-8AC6-90257D7395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2348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681" y="814435"/>
            <a:ext cx="8873907" cy="29567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682" y="3749928"/>
            <a:ext cx="4352554" cy="183778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441" indent="0">
              <a:buNone/>
              <a:defRPr sz="2250" b="1"/>
            </a:lvl2pPr>
            <a:lvl3pPr marL="1028883" indent="0">
              <a:buNone/>
              <a:defRPr sz="2025" b="1"/>
            </a:lvl3pPr>
            <a:lvl4pPr marL="1543324" indent="0">
              <a:buNone/>
              <a:defRPr sz="1800" b="1"/>
            </a:lvl4pPr>
            <a:lvl5pPr marL="2057766" indent="0">
              <a:buNone/>
              <a:defRPr sz="1800" b="1"/>
            </a:lvl5pPr>
            <a:lvl6pPr marL="2572207" indent="0">
              <a:buNone/>
              <a:defRPr sz="1800" b="1"/>
            </a:lvl6pPr>
            <a:lvl7pPr marL="3086649" indent="0">
              <a:buNone/>
              <a:defRPr sz="1800" b="1"/>
            </a:lvl7pPr>
            <a:lvl8pPr marL="3601090" indent="0">
              <a:buNone/>
              <a:defRPr sz="1800" b="1"/>
            </a:lvl8pPr>
            <a:lvl9pPr marL="4115532" indent="0">
              <a:buNone/>
              <a:defRPr sz="18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682" y="5587709"/>
            <a:ext cx="4352554" cy="821867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8598" y="3749928"/>
            <a:ext cx="4373990" cy="183778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441" indent="0">
              <a:buNone/>
              <a:defRPr sz="2250" b="1"/>
            </a:lvl2pPr>
            <a:lvl3pPr marL="1028883" indent="0">
              <a:buNone/>
              <a:defRPr sz="2025" b="1"/>
            </a:lvl3pPr>
            <a:lvl4pPr marL="1543324" indent="0">
              <a:buNone/>
              <a:defRPr sz="1800" b="1"/>
            </a:lvl4pPr>
            <a:lvl5pPr marL="2057766" indent="0">
              <a:buNone/>
              <a:defRPr sz="1800" b="1"/>
            </a:lvl5pPr>
            <a:lvl6pPr marL="2572207" indent="0">
              <a:buNone/>
              <a:defRPr sz="1800" b="1"/>
            </a:lvl6pPr>
            <a:lvl7pPr marL="3086649" indent="0">
              <a:buNone/>
              <a:defRPr sz="1800" b="1"/>
            </a:lvl7pPr>
            <a:lvl8pPr marL="3601090" indent="0">
              <a:buNone/>
              <a:defRPr sz="1800" b="1"/>
            </a:lvl8pPr>
            <a:lvl9pPr marL="4115532" indent="0">
              <a:buNone/>
              <a:defRPr sz="18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8598" y="5587709"/>
            <a:ext cx="4373990" cy="821867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CF70-6307-418A-BAB8-DA7A8FBBCB99}" type="datetimeFigureOut">
              <a:rPr lang="zh-TW" altLang="en-US" smtClean="0"/>
              <a:t>2022/3/30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2F07-3DA4-4586-8AC6-90257D7395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169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CF70-6307-418A-BAB8-DA7A8FBBCB99}" type="datetimeFigureOut">
              <a:rPr lang="zh-TW" altLang="en-US" smtClean="0"/>
              <a:t>2022/3/30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2F07-3DA4-4586-8AC6-90257D7395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457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CF70-6307-418A-BAB8-DA7A8FBBCB99}" type="datetimeFigureOut">
              <a:rPr lang="zh-TW" altLang="en-US" smtClean="0"/>
              <a:t>2022/3/30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2F07-3DA4-4586-8AC6-90257D7395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825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681" y="1019810"/>
            <a:ext cx="3318337" cy="3569335"/>
          </a:xfrm>
        </p:spPr>
        <p:txBody>
          <a:bodyPr anchor="b"/>
          <a:lstStyle>
            <a:lvl1pPr>
              <a:defRPr sz="360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990" y="2202510"/>
            <a:ext cx="5208598" cy="10870891"/>
          </a:xfrm>
        </p:spPr>
        <p:txBody>
          <a:bodyPr/>
          <a:lstStyle>
            <a:lvl1pPr>
              <a:defRPr sz="3601"/>
            </a:lvl1pPr>
            <a:lvl2pPr>
              <a:defRPr sz="3151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681" y="4589145"/>
            <a:ext cx="3318337" cy="8501959"/>
          </a:xfrm>
        </p:spPr>
        <p:txBody>
          <a:bodyPr/>
          <a:lstStyle>
            <a:lvl1pPr marL="0" indent="0">
              <a:buNone/>
              <a:defRPr sz="1800"/>
            </a:lvl1pPr>
            <a:lvl2pPr marL="514441" indent="0">
              <a:buNone/>
              <a:defRPr sz="1575"/>
            </a:lvl2pPr>
            <a:lvl3pPr marL="1028883" indent="0">
              <a:buNone/>
              <a:defRPr sz="1350"/>
            </a:lvl3pPr>
            <a:lvl4pPr marL="1543324" indent="0">
              <a:buNone/>
              <a:defRPr sz="1125"/>
            </a:lvl4pPr>
            <a:lvl5pPr marL="2057766" indent="0">
              <a:buNone/>
              <a:defRPr sz="1125"/>
            </a:lvl5pPr>
            <a:lvl6pPr marL="2572207" indent="0">
              <a:buNone/>
              <a:defRPr sz="1125"/>
            </a:lvl6pPr>
            <a:lvl7pPr marL="3086649" indent="0">
              <a:buNone/>
              <a:defRPr sz="1125"/>
            </a:lvl7pPr>
            <a:lvl8pPr marL="3601090" indent="0">
              <a:buNone/>
              <a:defRPr sz="1125"/>
            </a:lvl8pPr>
            <a:lvl9pPr marL="4115532" indent="0">
              <a:buNone/>
              <a:defRPr sz="1125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CF70-6307-418A-BAB8-DA7A8FBBCB99}" type="datetimeFigureOut">
              <a:rPr lang="zh-TW" altLang="en-US" smtClean="0"/>
              <a:t>2022/3/30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2F07-3DA4-4586-8AC6-90257D7395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2289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681" y="1019810"/>
            <a:ext cx="3318337" cy="3569335"/>
          </a:xfrm>
        </p:spPr>
        <p:txBody>
          <a:bodyPr anchor="b"/>
          <a:lstStyle>
            <a:lvl1pPr>
              <a:defRPr sz="360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990" y="2202510"/>
            <a:ext cx="5208598" cy="10870891"/>
          </a:xfrm>
        </p:spPr>
        <p:txBody>
          <a:bodyPr anchor="t"/>
          <a:lstStyle>
            <a:lvl1pPr marL="0" indent="0">
              <a:buNone/>
              <a:defRPr sz="3601"/>
            </a:lvl1pPr>
            <a:lvl2pPr marL="514441" indent="0">
              <a:buNone/>
              <a:defRPr sz="3151"/>
            </a:lvl2pPr>
            <a:lvl3pPr marL="1028883" indent="0">
              <a:buNone/>
              <a:defRPr sz="2700"/>
            </a:lvl3pPr>
            <a:lvl4pPr marL="1543324" indent="0">
              <a:buNone/>
              <a:defRPr sz="2250"/>
            </a:lvl4pPr>
            <a:lvl5pPr marL="2057766" indent="0">
              <a:buNone/>
              <a:defRPr sz="2250"/>
            </a:lvl5pPr>
            <a:lvl6pPr marL="2572207" indent="0">
              <a:buNone/>
              <a:defRPr sz="2250"/>
            </a:lvl6pPr>
            <a:lvl7pPr marL="3086649" indent="0">
              <a:buNone/>
              <a:defRPr sz="2250"/>
            </a:lvl7pPr>
            <a:lvl8pPr marL="3601090" indent="0">
              <a:buNone/>
              <a:defRPr sz="2250"/>
            </a:lvl8pPr>
            <a:lvl9pPr marL="4115532" indent="0">
              <a:buNone/>
              <a:defRPr sz="225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681" y="4589145"/>
            <a:ext cx="3318337" cy="8501959"/>
          </a:xfrm>
        </p:spPr>
        <p:txBody>
          <a:bodyPr/>
          <a:lstStyle>
            <a:lvl1pPr marL="0" indent="0">
              <a:buNone/>
              <a:defRPr sz="1800"/>
            </a:lvl1pPr>
            <a:lvl2pPr marL="514441" indent="0">
              <a:buNone/>
              <a:defRPr sz="1575"/>
            </a:lvl2pPr>
            <a:lvl3pPr marL="1028883" indent="0">
              <a:buNone/>
              <a:defRPr sz="1350"/>
            </a:lvl3pPr>
            <a:lvl4pPr marL="1543324" indent="0">
              <a:buNone/>
              <a:defRPr sz="1125"/>
            </a:lvl4pPr>
            <a:lvl5pPr marL="2057766" indent="0">
              <a:buNone/>
              <a:defRPr sz="1125"/>
            </a:lvl5pPr>
            <a:lvl6pPr marL="2572207" indent="0">
              <a:buNone/>
              <a:defRPr sz="1125"/>
            </a:lvl6pPr>
            <a:lvl7pPr marL="3086649" indent="0">
              <a:buNone/>
              <a:defRPr sz="1125"/>
            </a:lvl7pPr>
            <a:lvl8pPr marL="3601090" indent="0">
              <a:buNone/>
              <a:defRPr sz="1125"/>
            </a:lvl8pPr>
            <a:lvl9pPr marL="4115532" indent="0">
              <a:buNone/>
              <a:defRPr sz="1125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CF70-6307-418A-BAB8-DA7A8FBBCB99}" type="datetimeFigureOut">
              <a:rPr lang="zh-TW" altLang="en-US" smtClean="0"/>
              <a:t>2022/3/30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2F07-3DA4-4586-8AC6-90257D7395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43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341" y="814435"/>
            <a:ext cx="8873907" cy="29567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341" y="4072158"/>
            <a:ext cx="8873907" cy="970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341" y="14178195"/>
            <a:ext cx="2314932" cy="814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1CF70-6307-418A-BAB8-DA7A8FBBCB99}" type="datetimeFigureOut">
              <a:rPr lang="zh-TW" altLang="en-US" smtClean="0"/>
              <a:t>2022/3/30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8095" y="14178195"/>
            <a:ext cx="3472398" cy="814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6315" y="14178195"/>
            <a:ext cx="2314932" cy="814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B2F07-3DA4-4586-8AC6-90257D7395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8914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28883" rtl="0" eaLnBrk="1" latinLnBrk="0" hangingPunct="1">
        <a:lnSpc>
          <a:spcPct val="90000"/>
        </a:lnSpc>
        <a:spcBef>
          <a:spcPct val="0"/>
        </a:spcBef>
        <a:buNone/>
        <a:defRPr sz="49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221" indent="-257221" algn="l" defTabSz="1028883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1" kern="1200">
          <a:solidFill>
            <a:schemeClr val="tx1"/>
          </a:solidFill>
          <a:latin typeface="+mn-lt"/>
          <a:ea typeface="+mn-ea"/>
          <a:cs typeface="+mn-cs"/>
        </a:defRPr>
      </a:lvl1pPr>
      <a:lvl2pPr marL="771662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6104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545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986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9428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869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8311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2752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441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883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324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766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2207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649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1090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5532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724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自訂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ART DESIGN</dc:creator>
  <cp:lastModifiedBy>ART DESIGN</cp:lastModifiedBy>
  <cp:revision>1</cp:revision>
  <dcterms:created xsi:type="dcterms:W3CDTF">2022-03-30T07:52:50Z</dcterms:created>
  <dcterms:modified xsi:type="dcterms:W3CDTF">2022-03-30T07:53:30Z</dcterms:modified>
</cp:coreProperties>
</file>